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5"/>
  </p:handoutMasterIdLst>
  <p:sldIdLst>
    <p:sldId id="305" r:id="rId2"/>
    <p:sldId id="310" r:id="rId3"/>
    <p:sldId id="311" r:id="rId4"/>
    <p:sldId id="316" r:id="rId5"/>
    <p:sldId id="317" r:id="rId6"/>
    <p:sldId id="312" r:id="rId7"/>
    <p:sldId id="313" r:id="rId8"/>
    <p:sldId id="314" r:id="rId9"/>
    <p:sldId id="315" r:id="rId10"/>
    <p:sldId id="318" r:id="rId11"/>
    <p:sldId id="319" r:id="rId12"/>
    <p:sldId id="320" r:id="rId13"/>
    <p:sldId id="321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17/09/2025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Séance 40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649953D-33E5-1A1F-132B-C8BEC42748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17/09/2025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A8DF6F-461A-4669-0834-FEFB161C2E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9C966ACC-715D-E932-EAAE-60043F04A73B}"/>
              </a:ext>
            </a:extLst>
          </p:cNvPr>
          <p:cNvSpPr/>
          <p:nvPr/>
        </p:nvSpPr>
        <p:spPr>
          <a:xfrm>
            <a:off x="0" y="330200"/>
            <a:ext cx="9144000" cy="65278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1343C2C-46D5-27F5-ACC1-7934222628BC}"/>
              </a:ext>
            </a:extLst>
          </p:cNvPr>
          <p:cNvSpPr txBox="1"/>
          <p:nvPr/>
        </p:nvSpPr>
        <p:spPr>
          <a:xfrm>
            <a:off x="2063750" y="3009900"/>
            <a:ext cx="50165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800" b="1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sais rendre la monnaie, calculer un complément. 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4D6A2D50-2F24-BC76-21C6-52F57C5FA8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553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CD512-BD1D-57A1-4E62-4064685F9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B2A19A-B0DB-D243-6A6E-F7DDE5244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Trouve le rendu de monnaie.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A5140D-7CF1-610F-3874-46A20912FC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5/6</a:t>
            </a: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286BEA20-361D-9235-693D-24B5D86A9927}"/>
              </a:ext>
            </a:extLst>
          </p:cNvPr>
          <p:cNvSpPr/>
          <p:nvPr/>
        </p:nvSpPr>
        <p:spPr>
          <a:xfrm>
            <a:off x="1985433" y="1947334"/>
            <a:ext cx="2192867" cy="905933"/>
          </a:xfrm>
          <a:prstGeom prst="round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38,80 €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A2C763A-5D43-0473-09EE-E0F5B012E3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1102" y="1947334"/>
            <a:ext cx="2016000" cy="108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398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E88B8-AA36-369F-F6EC-A43A7D8A2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315163-5493-4F12-7366-56B8D4790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0A9BD1-236B-68AD-74E7-00AB8C683E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5/6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CB3437A4-6F1A-CA2E-90A7-3F2211807EEC}"/>
              </a:ext>
            </a:extLst>
          </p:cNvPr>
          <p:cNvSpPr txBox="1"/>
          <p:nvPr/>
        </p:nvSpPr>
        <p:spPr>
          <a:xfrm>
            <a:off x="2135163" y="5002764"/>
            <a:ext cx="48736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Rendu : </a:t>
            </a:r>
            <a:r>
              <a:rPr lang="fr-FR" sz="3600" b="1" dirty="0">
                <a:solidFill>
                  <a:srgbClr val="00B050"/>
                </a:solidFill>
              </a:rPr>
              <a:t>11,20€</a:t>
            </a: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0093DFFA-4B25-796F-A3EF-D058175E64E3}"/>
              </a:ext>
            </a:extLst>
          </p:cNvPr>
          <p:cNvSpPr/>
          <p:nvPr/>
        </p:nvSpPr>
        <p:spPr>
          <a:xfrm>
            <a:off x="1985433" y="1947334"/>
            <a:ext cx="2192867" cy="905933"/>
          </a:xfrm>
          <a:prstGeom prst="round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38,80 €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C47222D-49EE-9C4F-EEA7-851AEDDA02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1102" y="1947334"/>
            <a:ext cx="2016000" cy="10899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E65C901C-C652-702D-DD7A-C1728DC5E37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41" t="15259" r="18442" b="15047"/>
          <a:stretch/>
        </p:blipFill>
        <p:spPr>
          <a:xfrm>
            <a:off x="2214134" y="3891395"/>
            <a:ext cx="550253" cy="5400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0095FE38-3F8D-A8EC-A83B-DBD5DCF8A33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2946" y="3928666"/>
            <a:ext cx="504000" cy="50272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ECC23433-1016-5D11-664E-00DF91A67D9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7317" y="3714278"/>
            <a:ext cx="1728000" cy="931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345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CD512-BD1D-57A1-4E62-4064685F9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B2A19A-B0DB-D243-6A6E-F7DDE5244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Trouve le rendu de monnaie.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A5140D-7CF1-610F-3874-46A20912FC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6/6</a:t>
            </a: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286BEA20-361D-9235-693D-24B5D86A9927}"/>
              </a:ext>
            </a:extLst>
          </p:cNvPr>
          <p:cNvSpPr/>
          <p:nvPr/>
        </p:nvSpPr>
        <p:spPr>
          <a:xfrm>
            <a:off x="1985433" y="1947334"/>
            <a:ext cx="2192867" cy="905933"/>
          </a:xfrm>
          <a:prstGeom prst="round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24,70 €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A2C763A-5D43-0473-09EE-E0F5B012E3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1102" y="1947334"/>
            <a:ext cx="2016000" cy="108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698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E88B8-AA36-369F-F6EC-A43A7D8A2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315163-5493-4F12-7366-56B8D4790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0A9BD1-236B-68AD-74E7-00AB8C683E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6/6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CB3437A4-6F1A-CA2E-90A7-3F2211807EEC}"/>
              </a:ext>
            </a:extLst>
          </p:cNvPr>
          <p:cNvSpPr txBox="1"/>
          <p:nvPr/>
        </p:nvSpPr>
        <p:spPr>
          <a:xfrm>
            <a:off x="2135163" y="5002764"/>
            <a:ext cx="48736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Rendu : </a:t>
            </a:r>
            <a:r>
              <a:rPr lang="fr-FR" sz="3600" b="1" dirty="0">
                <a:solidFill>
                  <a:srgbClr val="00B050"/>
                </a:solidFill>
              </a:rPr>
              <a:t>25,30€</a:t>
            </a: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0093DFFA-4B25-796F-A3EF-D058175E64E3}"/>
              </a:ext>
            </a:extLst>
          </p:cNvPr>
          <p:cNvSpPr/>
          <p:nvPr/>
        </p:nvSpPr>
        <p:spPr>
          <a:xfrm>
            <a:off x="1985433" y="1947334"/>
            <a:ext cx="2192867" cy="905933"/>
          </a:xfrm>
          <a:prstGeom prst="round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24,70 €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C47222D-49EE-9C4F-EEA7-851AEDDA02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1102" y="1947334"/>
            <a:ext cx="2016000" cy="10899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E65C901C-C652-702D-DD7A-C1728DC5E37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41" t="15259" r="18442" b="15047"/>
          <a:stretch/>
        </p:blipFill>
        <p:spPr>
          <a:xfrm>
            <a:off x="2214134" y="3891395"/>
            <a:ext cx="550253" cy="540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E84044CC-168B-99EC-EEEB-EEDC9A2D047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4" t="18829" r="21381" b="18637"/>
          <a:stretch/>
        </p:blipFill>
        <p:spPr>
          <a:xfrm>
            <a:off x="2865825" y="3949162"/>
            <a:ext cx="473859" cy="4680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DC438B1-4826-D138-2662-443A13AE76B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8934" y="3783448"/>
            <a:ext cx="1584000" cy="799427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23E3F7E6-18DA-D6AC-AECE-03B12A57E10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2184" y="3713810"/>
            <a:ext cx="1872000" cy="100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488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CD512-BD1D-57A1-4E62-4064685F9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B2A19A-B0DB-D243-6A6E-F7DDE5244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Trouve le rendu de monnaie.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A5140D-7CF1-610F-3874-46A20912FC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286BEA20-361D-9235-693D-24B5D86A9927}"/>
              </a:ext>
            </a:extLst>
          </p:cNvPr>
          <p:cNvSpPr/>
          <p:nvPr/>
        </p:nvSpPr>
        <p:spPr>
          <a:xfrm>
            <a:off x="1972733" y="1947334"/>
            <a:ext cx="2192867" cy="905933"/>
          </a:xfrm>
          <a:prstGeom prst="round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27,50 €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49B7E78-D589-A228-D3A7-8EB33D9EE0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9750" y="2650653"/>
            <a:ext cx="1728000" cy="93150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9C18131A-A0D7-485B-7FBA-BA2C8F0F02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4650" y="1511171"/>
            <a:ext cx="1872000" cy="100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737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E88B8-AA36-369F-F6EC-A43A7D8A2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315163-5493-4F12-7366-56B8D4790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0A9BD1-236B-68AD-74E7-00AB8C683E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1/6</a:t>
            </a: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E48ACF5E-797C-1A96-FDCB-3DA2C80C20E2}"/>
              </a:ext>
            </a:extLst>
          </p:cNvPr>
          <p:cNvSpPr/>
          <p:nvPr/>
        </p:nvSpPr>
        <p:spPr>
          <a:xfrm>
            <a:off x="1972733" y="1947334"/>
            <a:ext cx="2192867" cy="905933"/>
          </a:xfrm>
          <a:prstGeom prst="round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27,50 €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EFBADB1-5644-03BE-D120-11EF40932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9750" y="2650653"/>
            <a:ext cx="1728000" cy="93150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BE7DF543-61EF-58EF-E894-12E17664E2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4650" y="1511171"/>
            <a:ext cx="1872000" cy="1003269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A7EEBACA-8EF8-0E49-34B4-70BC628BBC8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44134" y="4039611"/>
            <a:ext cx="648000" cy="63021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6F47DB3F-071B-BFA7-88D7-C18ADE54436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97" t="11645" r="14773" b="11851"/>
          <a:stretch/>
        </p:blipFill>
        <p:spPr>
          <a:xfrm>
            <a:off x="2197100" y="4062108"/>
            <a:ext cx="625122" cy="612000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CB3437A4-6F1A-CA2E-90A7-3F2211807EEC}"/>
              </a:ext>
            </a:extLst>
          </p:cNvPr>
          <p:cNvSpPr txBox="1"/>
          <p:nvPr/>
        </p:nvSpPr>
        <p:spPr>
          <a:xfrm>
            <a:off x="2135163" y="5002764"/>
            <a:ext cx="48736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Rendu : </a:t>
            </a:r>
            <a:r>
              <a:rPr lang="fr-FR" sz="3600" b="1" dirty="0">
                <a:solidFill>
                  <a:srgbClr val="00B050"/>
                </a:solidFill>
              </a:rPr>
              <a:t>2,50€</a:t>
            </a:r>
          </a:p>
        </p:txBody>
      </p:sp>
    </p:spTree>
    <p:extLst>
      <p:ext uri="{BB962C8B-B14F-4D97-AF65-F5344CB8AC3E}">
        <p14:creationId xmlns:p14="http://schemas.microsoft.com/office/powerpoint/2010/main" val="968860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CD512-BD1D-57A1-4E62-4064685F9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B2A19A-B0DB-D243-6A6E-F7DDE5244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Trouve le rendu de monnaie.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A5140D-7CF1-610F-3874-46A20912FC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286BEA20-361D-9235-693D-24B5D86A9927}"/>
              </a:ext>
            </a:extLst>
          </p:cNvPr>
          <p:cNvSpPr/>
          <p:nvPr/>
        </p:nvSpPr>
        <p:spPr>
          <a:xfrm>
            <a:off x="1972733" y="1947334"/>
            <a:ext cx="2192867" cy="905933"/>
          </a:xfrm>
          <a:prstGeom prst="round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65,50 €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C18131A-A0D7-485B-7FBA-BA2C8F0F02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4650" y="1511171"/>
            <a:ext cx="1872000" cy="100326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E2AB758D-8411-6635-1D78-8546FC308F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9700" y="2209801"/>
            <a:ext cx="2016000" cy="108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39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E88B8-AA36-369F-F6EC-A43A7D8A2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315163-5493-4F12-7366-56B8D4790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0A9BD1-236B-68AD-74E7-00AB8C683E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2/6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A7EEBACA-8EF8-0E49-34B4-70BC628BBC8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44134" y="4039611"/>
            <a:ext cx="648000" cy="63021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6F47DB3F-071B-BFA7-88D7-C18ADE54436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97" t="11645" r="14773" b="11851"/>
          <a:stretch/>
        </p:blipFill>
        <p:spPr>
          <a:xfrm>
            <a:off x="2197100" y="4062108"/>
            <a:ext cx="625122" cy="612000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CB3437A4-6F1A-CA2E-90A7-3F2211807EEC}"/>
              </a:ext>
            </a:extLst>
          </p:cNvPr>
          <p:cNvSpPr txBox="1"/>
          <p:nvPr/>
        </p:nvSpPr>
        <p:spPr>
          <a:xfrm>
            <a:off x="2135163" y="5002764"/>
            <a:ext cx="48736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Rendu : </a:t>
            </a:r>
            <a:r>
              <a:rPr lang="fr-FR" sz="3600" b="1" dirty="0">
                <a:solidFill>
                  <a:srgbClr val="00B050"/>
                </a:solidFill>
              </a:rPr>
              <a:t>4,50€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A2906DF-CA69-C543-D0D1-F9E90F71E729}"/>
              </a:ext>
            </a:extLst>
          </p:cNvPr>
          <p:cNvSpPr/>
          <p:nvPr/>
        </p:nvSpPr>
        <p:spPr>
          <a:xfrm>
            <a:off x="1972733" y="1947334"/>
            <a:ext cx="2192867" cy="905933"/>
          </a:xfrm>
          <a:prstGeom prst="round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65,50 €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D3CE0D95-E0BC-1D31-2D68-6F50111F76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4650" y="1511171"/>
            <a:ext cx="1872000" cy="100326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EC63D76B-968F-7F95-F79B-55BDBE30FAA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9700" y="2209801"/>
            <a:ext cx="2016000" cy="10899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EB96A35F-CAAD-6603-C305-85C812F9918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61168" y="4053003"/>
            <a:ext cx="648000" cy="630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356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CD512-BD1D-57A1-4E62-4064685F9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B2A19A-B0DB-D243-6A6E-F7DDE5244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Trouve le rendu de monnaie.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A5140D-7CF1-610F-3874-46A20912FC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3/6</a:t>
            </a: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286BEA20-361D-9235-693D-24B5D86A9927}"/>
              </a:ext>
            </a:extLst>
          </p:cNvPr>
          <p:cNvSpPr/>
          <p:nvPr/>
        </p:nvSpPr>
        <p:spPr>
          <a:xfrm>
            <a:off x="1972733" y="1947334"/>
            <a:ext cx="2192867" cy="905933"/>
          </a:xfrm>
          <a:prstGeom prst="round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39,90 €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C18131A-A0D7-485B-7FBA-BA2C8F0F02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4650" y="1511171"/>
            <a:ext cx="1872000" cy="100326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0431CF1F-2AC6-7A56-C5C9-255432B1CD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4917" y="2113136"/>
            <a:ext cx="1872000" cy="100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655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E88B8-AA36-369F-F6EC-A43A7D8A2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315163-5493-4F12-7366-56B8D4790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0A9BD1-236B-68AD-74E7-00AB8C683E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3/6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CB3437A4-6F1A-CA2E-90A7-3F2211807EEC}"/>
              </a:ext>
            </a:extLst>
          </p:cNvPr>
          <p:cNvSpPr txBox="1"/>
          <p:nvPr/>
        </p:nvSpPr>
        <p:spPr>
          <a:xfrm>
            <a:off x="2135163" y="5002764"/>
            <a:ext cx="48736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Rendu : </a:t>
            </a:r>
            <a:r>
              <a:rPr lang="fr-FR" sz="3600" b="1" dirty="0">
                <a:solidFill>
                  <a:srgbClr val="00B050"/>
                </a:solidFill>
              </a:rPr>
              <a:t>0,10€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8DA4C53C-E6AB-2976-2AAD-177A69766EDB}"/>
              </a:ext>
            </a:extLst>
          </p:cNvPr>
          <p:cNvSpPr/>
          <p:nvPr/>
        </p:nvSpPr>
        <p:spPr>
          <a:xfrm>
            <a:off x="1972733" y="1947334"/>
            <a:ext cx="2192867" cy="905933"/>
          </a:xfrm>
          <a:prstGeom prst="round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39,90 €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4554A1C-6DDE-1A59-46E6-585A328E01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4650" y="1511171"/>
            <a:ext cx="1872000" cy="100326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A94B4778-A374-CD81-5E3A-82253E4C20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4917" y="2113136"/>
            <a:ext cx="1872000" cy="100326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899250F-E8FA-D857-4D20-C48B27B1695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4" t="18829" r="21381" b="18637"/>
          <a:stretch/>
        </p:blipFill>
        <p:spPr>
          <a:xfrm>
            <a:off x="2510584" y="3397530"/>
            <a:ext cx="473859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652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CD512-BD1D-57A1-4E62-4064685F9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B2A19A-B0DB-D243-6A6E-F7DDE5244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Trouve le rendu de monnaie.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A5140D-7CF1-610F-3874-46A20912FC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4/6</a:t>
            </a: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286BEA20-361D-9235-693D-24B5D86A9927}"/>
              </a:ext>
            </a:extLst>
          </p:cNvPr>
          <p:cNvSpPr/>
          <p:nvPr/>
        </p:nvSpPr>
        <p:spPr>
          <a:xfrm>
            <a:off x="1985433" y="1947334"/>
            <a:ext cx="2192867" cy="905933"/>
          </a:xfrm>
          <a:prstGeom prst="round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44,90 €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A2C763A-5D43-0473-09EE-E0F5B012E3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1102" y="1947334"/>
            <a:ext cx="2016000" cy="108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913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E88B8-AA36-369F-F6EC-A43A7D8A2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315163-5493-4F12-7366-56B8D4790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0A9BD1-236B-68AD-74E7-00AB8C683E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4/6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CB3437A4-6F1A-CA2E-90A7-3F2211807EEC}"/>
              </a:ext>
            </a:extLst>
          </p:cNvPr>
          <p:cNvSpPr txBox="1"/>
          <p:nvPr/>
        </p:nvSpPr>
        <p:spPr>
          <a:xfrm>
            <a:off x="2135163" y="5002764"/>
            <a:ext cx="48736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Rendu : </a:t>
            </a:r>
            <a:r>
              <a:rPr lang="fr-FR" sz="3600" b="1" dirty="0">
                <a:solidFill>
                  <a:srgbClr val="00B050"/>
                </a:solidFill>
              </a:rPr>
              <a:t>5,10€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7899250F-E8FA-D857-4D20-C48B27B1695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4" t="18829" r="21381" b="18637"/>
          <a:stretch/>
        </p:blipFill>
        <p:spPr>
          <a:xfrm>
            <a:off x="2235418" y="3756500"/>
            <a:ext cx="473859" cy="468000"/>
          </a:xfrm>
          <a:prstGeom prst="rect">
            <a:avLst/>
          </a:prstGeom>
        </p:spPr>
      </p:pic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0093DFFA-4B25-796F-A3EF-D058175E64E3}"/>
              </a:ext>
            </a:extLst>
          </p:cNvPr>
          <p:cNvSpPr/>
          <p:nvPr/>
        </p:nvSpPr>
        <p:spPr>
          <a:xfrm>
            <a:off x="1985433" y="1947334"/>
            <a:ext cx="2192867" cy="905933"/>
          </a:xfrm>
          <a:prstGeom prst="round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44,90 €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C47222D-49EE-9C4F-EEA7-851AEDDA02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1102" y="1947334"/>
            <a:ext cx="2016000" cy="10899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8A10E700-4771-A090-31E8-1B840882DD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8086" y="3631531"/>
            <a:ext cx="1584000" cy="799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026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112</Words>
  <Application>Microsoft Office PowerPoint</Application>
  <PresentationFormat>Affichage à l'écran (4:3)</PresentationFormat>
  <Paragraphs>44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Trouve le rendu de monnaie. </vt:lpstr>
      <vt:lpstr>Correction</vt:lpstr>
      <vt:lpstr>Trouve le rendu de monnaie. </vt:lpstr>
      <vt:lpstr>Correction</vt:lpstr>
      <vt:lpstr>Trouve le rendu de monnaie. </vt:lpstr>
      <vt:lpstr>Correction</vt:lpstr>
      <vt:lpstr>Trouve le rendu de monnaie. </vt:lpstr>
      <vt:lpstr>Correction</vt:lpstr>
      <vt:lpstr>Trouve le rendu de monnaie. </vt:lpstr>
      <vt:lpstr>Correction</vt:lpstr>
      <vt:lpstr>Trouve le rendu de monnaie.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</dc:creator>
  <cp:lastModifiedBy>Nicolas Pinel</cp:lastModifiedBy>
  <cp:revision>53</cp:revision>
  <dcterms:created xsi:type="dcterms:W3CDTF">2023-02-07T14:55:57Z</dcterms:created>
  <dcterms:modified xsi:type="dcterms:W3CDTF">2025-09-17T20:08:18Z</dcterms:modified>
</cp:coreProperties>
</file>